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Chris_James_-_I_Never_Learned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Keala_Settle,The_Greatest_Showman_Ensemble_-_This_Is_Me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陶笛-犹豫的泥巴 - 森林狂想曲-森林版（陶笛）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